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Grotesk" charset="1" panose="00000500000000000000"/>
      <p:regular r:id="rId16"/>
    </p:embeddedFont>
    <p:embeddedFont>
      <p:font typeface="Glacial Indifference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6414887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Using JAVA SERVLET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3377707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NUMCHECKER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10400"/>
            <a:ext cx="740002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24115"/>
            <a:ext cx="7899970" cy="470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NumChecker is a web based application that allows users to check various mathematical properties of numbers.</a:t>
            </a: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system provides user authentication through Login and Registration pages.</a:t>
            </a: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Once logged in, users can input numbers and verify whether they are Prime, Perfect, Armstrong, Strong, Spy, or Palindrome.</a:t>
            </a:r>
          </a:p>
          <a:p>
            <a:pPr algn="l">
              <a:lnSpc>
                <a:spcPts val="41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28743" y="1407706"/>
            <a:ext cx="533055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07427" y="3784079"/>
            <a:ext cx="8751873" cy="474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9"/>
              </a:lnSpc>
            </a:pPr>
            <a:r>
              <a:rPr lang="en-US" sz="33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 develop a simple and interactive number analysis web application.</a:t>
            </a:r>
          </a:p>
          <a:p>
            <a:pPr algn="just">
              <a:lnSpc>
                <a:spcPts val="4699"/>
              </a:lnSpc>
            </a:pPr>
            <a:r>
              <a:rPr lang="en-US" sz="33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 implement user authentication using JSP, Servlets, and MySQL.</a:t>
            </a:r>
          </a:p>
          <a:p>
            <a:pPr algn="just">
              <a:lnSpc>
                <a:spcPts val="4699"/>
              </a:lnSpc>
            </a:pPr>
            <a:r>
              <a:rPr lang="en-US" sz="33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 understand server-side programming with Java EE (Jakarta EE).</a:t>
            </a:r>
          </a:p>
          <a:p>
            <a:pPr algn="just">
              <a:lnSpc>
                <a:spcPts val="4699"/>
              </a:lnSpc>
            </a:pPr>
            <a:r>
              <a:rPr lang="en-US" sz="33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To perform backend integration between JSP pages and a MySQL database.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1066800"/>
            <a:ext cx="7735469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TECHNOLOGIES   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125" y="3690297"/>
            <a:ext cx="7402185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Frontend: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HTML, CSS (for UI design)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JSP (Java Server Pages)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17498"/>
            <a:ext cx="7430609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Backend: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Java Servlets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JDBC (Java Database Connectivity)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554" y="7750810"/>
            <a:ext cx="7430609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Database::- </a:t>
            </a: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MySQL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Server::- Apache Tomcat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IDE/Tools::- Eclipse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     MySQL Workbench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31423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39691" y="652949"/>
            <a:ext cx="7119609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8779" y="3644517"/>
            <a:ext cx="8401646" cy="561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1. User Interface (UI):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Login, Register, and Number Checker pages created using JSP and CSS.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2. Controller Layer: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Servlets handle user requests (login, register, check number).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 Model Layer: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 connection and logic for validation and number checks.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 Database Layer:</a:t>
            </a:r>
          </a:p>
          <a:p>
            <a:pPr algn="just">
              <a:lnSpc>
                <a:spcPts val="4081"/>
              </a:lnSpc>
            </a:pPr>
            <a:r>
              <a:rPr lang="en-US" sz="291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Stores user credentials and handles authentication.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5720" y="4651760"/>
            <a:ext cx="4489507" cy="311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2"/>
              </a:lnSpc>
            </a:pPr>
            <a:r>
              <a:rPr lang="en-US" sz="29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1. User Module</a:t>
            </a:r>
          </a:p>
          <a:p>
            <a:pPr algn="ctr">
              <a:lnSpc>
                <a:spcPts val="4122"/>
              </a:lnSpc>
            </a:pPr>
          </a:p>
          <a:p>
            <a:pPr algn="ctr">
              <a:lnSpc>
                <a:spcPts val="4122"/>
              </a:lnSpc>
            </a:pPr>
            <a:r>
              <a:rPr lang="en-US" sz="29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Registration of new users</a:t>
            </a:r>
          </a:p>
          <a:p>
            <a:pPr algn="ctr">
              <a:lnSpc>
                <a:spcPts val="4122"/>
              </a:lnSpc>
            </a:pPr>
          </a:p>
          <a:p>
            <a:pPr algn="ctr">
              <a:lnSpc>
                <a:spcPts val="4122"/>
              </a:lnSpc>
            </a:pPr>
            <a:r>
              <a:rPr lang="en-US" sz="29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Login authentication using stored credentials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55227" y="668303"/>
            <a:ext cx="6777546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23660" y="4651760"/>
            <a:ext cx="4235640" cy="27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9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 Information Module</a:t>
            </a:r>
          </a:p>
          <a:p>
            <a:pPr algn="ctr">
              <a:lnSpc>
                <a:spcPts val="3701"/>
              </a:lnSpc>
            </a:pPr>
          </a:p>
          <a:p>
            <a:pPr algn="ctr">
              <a:lnSpc>
                <a:spcPts val="4695"/>
              </a:lnSpc>
            </a:pPr>
            <a:r>
              <a:rPr lang="en-US" sz="335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“How it Works” page explains the logic for each type of number.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8790" y="3145721"/>
            <a:ext cx="5570420" cy="418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2. Number Checker Module</a:t>
            </a:r>
          </a:p>
          <a:p>
            <a:pPr algn="ctr">
              <a:lnSpc>
                <a:spcPts val="4172"/>
              </a:lnSpc>
            </a:pPr>
          </a:p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Input number</a:t>
            </a:r>
          </a:p>
          <a:p>
            <a:pPr algn="ctr">
              <a:lnSpc>
                <a:spcPts val="4172"/>
              </a:lnSpc>
            </a:pPr>
          </a:p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Select checks (Prime, Perfect, Armstrong, etc.)</a:t>
            </a:r>
          </a:p>
          <a:p>
            <a:pPr algn="ctr">
              <a:lnSpc>
                <a:spcPts val="4172"/>
              </a:lnSpc>
            </a:pPr>
          </a:p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Display results dynamically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1945919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36427" y="1048024"/>
            <a:ext cx="6655149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WORKING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03794" y="4217006"/>
            <a:ext cx="7855506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1. User opens the application and registers.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2. Login using valid credentials.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 Enter a number and select checks (Prime, Armstrong, etc.).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 System processes logic in Servlets.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13854"/>
            <a:ext cx="7182191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ENHANCEMENTS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80023"/>
            <a:ext cx="7899970" cy="418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 more mathematical checks (e.g., Fibonacci, Factorial).</a:t>
            </a:r>
          </a:p>
          <a:p>
            <a:pPr algn="l">
              <a:lnSpc>
                <a:spcPts val="4147"/>
              </a:lnSpc>
            </a:pP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 UI using Bootstrap or React.</a:t>
            </a:r>
          </a:p>
          <a:p>
            <a:pPr algn="l">
              <a:lnSpc>
                <a:spcPts val="4147"/>
              </a:lnSpc>
            </a:pP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password hashing for security.</a:t>
            </a:r>
          </a:p>
          <a:p>
            <a:pPr algn="l">
              <a:lnSpc>
                <a:spcPts val="4147"/>
              </a:lnSpc>
            </a:pPr>
          </a:p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Deploy on cloud servers (AWS, Azure).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36603" y="1302984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8045" y="3083139"/>
            <a:ext cx="8341255" cy="55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Gained hands-on experience in Java Web Development.</a:t>
            </a:r>
          </a:p>
          <a:p>
            <a:pPr algn="just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Understood server-side programming, database handling, and JSP-Servlet architecture.</a:t>
            </a:r>
          </a:p>
          <a:p>
            <a:pPr algn="just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project can serve as a foundation for advanced web-based mathematical tools.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DAG3wEv1_b0</dc:identifier>
  <dcterms:modified xsi:type="dcterms:W3CDTF">2011-08-01T06:04:30Z</dcterms:modified>
  <cp:revision>1</cp:revision>
  <dc:title>NUMCHECKER</dc:title>
</cp:coreProperties>
</file>